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34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1FA9BF6-49B5-48FF-A62A-ACECC3DD8F85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246768B6-CD53-481B-8BBB-26F06134C79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2015 Legislative Priorities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358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October 29, 6-8pm, COB 5</a:t>
            </a:r>
            <a:r>
              <a:rPr lang="en-US" baseline="30000" dirty="0" smtClean="0"/>
              <a:t>th</a:t>
            </a:r>
            <a:r>
              <a:rPr lang="en-US" dirty="0" smtClean="0"/>
              <a:t> Street</a:t>
            </a:r>
          </a:p>
          <a:p>
            <a:pPr lvl="1"/>
            <a:r>
              <a:rPr lang="en-US" dirty="0" smtClean="0"/>
              <a:t>Thomas Jefferson Planning District Commission Regional Legislative Forum</a:t>
            </a:r>
          </a:p>
          <a:p>
            <a:r>
              <a:rPr lang="en-US" dirty="0" smtClean="0"/>
              <a:t>December 4, 10:30am-12:30pm, Room 241</a:t>
            </a:r>
          </a:p>
          <a:p>
            <a:pPr lvl="1"/>
            <a:r>
              <a:rPr lang="en-US" dirty="0" smtClean="0"/>
              <a:t>Annual Legislative Meeting w/ Joint Board lunch</a:t>
            </a:r>
          </a:p>
          <a:p>
            <a:r>
              <a:rPr lang="en-US" dirty="0" smtClean="0"/>
              <a:t>January 14 – February 28, 2015</a:t>
            </a:r>
          </a:p>
          <a:p>
            <a:pPr lvl="1"/>
            <a:r>
              <a:rPr lang="en-US" dirty="0" smtClean="0"/>
              <a:t>General Assembly Session</a:t>
            </a:r>
            <a:endParaRPr lang="en-US" dirty="0"/>
          </a:p>
          <a:p>
            <a:r>
              <a:rPr lang="en-US" dirty="0" smtClean="0"/>
              <a:t>January 26-27, 2015</a:t>
            </a:r>
          </a:p>
          <a:p>
            <a:pPr lvl="1"/>
            <a:r>
              <a:rPr lang="en-US" dirty="0" smtClean="0"/>
              <a:t>VSBA Capital Conference</a:t>
            </a:r>
          </a:p>
        </p:txBody>
      </p:sp>
    </p:spTree>
    <p:extLst>
      <p:ext uri="{BB962C8B-B14F-4D97-AF65-F5344CB8AC3E}">
        <p14:creationId xmlns:p14="http://schemas.microsoft.com/office/powerpoint/2010/main" val="1876995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Draft Priorities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I. Funding</a:t>
            </a:r>
          </a:p>
          <a:p>
            <a:pPr lvl="1"/>
            <a:r>
              <a:rPr lang="en-US" dirty="0" smtClean="0"/>
              <a:t>Land use adjustment to composite index</a:t>
            </a:r>
          </a:p>
          <a:p>
            <a:pPr lvl="1"/>
            <a:r>
              <a:rPr lang="en-US" dirty="0" smtClean="0"/>
              <a:t>VRS</a:t>
            </a:r>
          </a:p>
          <a:p>
            <a:pPr lvl="1"/>
            <a:r>
              <a:rPr lang="en-US" dirty="0" smtClean="0"/>
              <a:t>Mandates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FY 16: Potential for slight reductions </a:t>
            </a:r>
          </a:p>
          <a:p>
            <a:pPr lvl="1"/>
            <a:endParaRPr lang="en-US" dirty="0"/>
          </a:p>
          <a:p>
            <a:pPr marL="27432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189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Draft Priorities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II. Assessments and Accountability</a:t>
            </a:r>
          </a:p>
          <a:p>
            <a:pPr lvl="1"/>
            <a:r>
              <a:rPr lang="en-US" dirty="0"/>
              <a:t>Sampling</a:t>
            </a:r>
          </a:p>
          <a:p>
            <a:pPr lvl="1"/>
            <a:r>
              <a:rPr lang="en-US" dirty="0"/>
              <a:t>Waivers</a:t>
            </a:r>
          </a:p>
          <a:p>
            <a:pPr lvl="1"/>
            <a:r>
              <a:rPr lang="en-US" dirty="0"/>
              <a:t>Expedited </a:t>
            </a:r>
            <a:r>
              <a:rPr lang="en-US" dirty="0" smtClean="0"/>
              <a:t>Retakes</a:t>
            </a:r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/>
              <a:t>III. Flexibility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664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 Priority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Equalized Revenue </a:t>
            </a:r>
            <a:r>
              <a:rPr lang="en-US" dirty="0" smtClean="0"/>
              <a:t>Authority</a:t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Specific Revenue Authority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044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2015 Legislative Priorities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Important Dates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Draft Priorities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Draft Priorities&amp;quot;&quot;/&gt;&lt;property id=&quot;20307&quot; value=&quot;260&quot;/&gt;&lt;/object&gt;&lt;object type=&quot;3&quot; unique_id=&quot;10008&quot;&gt;&lt;property id=&quot;20148&quot; value=&quot;5&quot;/&gt;&lt;property id=&quot;20300&quot; value=&quot;Slide 5 - &amp;quot;BOS Priority Items&amp;quot;&quot;/&gt;&lt;property id=&quot;20307&quot; value=&quot;259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88</TotalTime>
  <Words>93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Clarity</vt:lpstr>
      <vt:lpstr>2015 Legislative Priorities</vt:lpstr>
      <vt:lpstr>Important Dates</vt:lpstr>
      <vt:lpstr>Draft Priorities</vt:lpstr>
      <vt:lpstr>Draft Priorities</vt:lpstr>
      <vt:lpstr>BOS Priority Items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 Legislative Priorities</dc:title>
  <dc:creator>acps</dc:creator>
  <cp:lastModifiedBy>acps</cp:lastModifiedBy>
  <cp:revision>6</cp:revision>
  <dcterms:created xsi:type="dcterms:W3CDTF">2014-10-09T12:54:48Z</dcterms:created>
  <dcterms:modified xsi:type="dcterms:W3CDTF">2014-10-09T14:26:07Z</dcterms:modified>
</cp:coreProperties>
</file>